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65" r:id="rId5"/>
    <p:sldId id="259" r:id="rId6"/>
    <p:sldId id="264" r:id="rId7"/>
    <p:sldId id="276" r:id="rId8"/>
    <p:sldId id="279" r:id="rId9"/>
    <p:sldId id="280" r:id="rId10"/>
    <p:sldId id="278" r:id="rId11"/>
    <p:sldId id="274"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033CC"/>
  </p:clrMru>
  <p:extLst>
    <p:ext uri="{E76CE94A-603C-4142-B9EB-6D1370010A27}">
      <p14:discardImageEditData xmlns="" xmlns:p14="http://schemas.microsoft.com/office/powerpoint/2010/main" val="0"/>
    </p:ext>
    <p:ext uri="{D31A062A-798A-4329-ABDD-BBA856620510}">
      <p14:defaultImageDpi xmlns=""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8286" autoAdjust="0"/>
    <p:restoredTop sz="94660"/>
  </p:normalViewPr>
  <p:slideViewPr>
    <p:cSldViewPr snapToGrid="0">
      <p:cViewPr varScale="1">
        <p:scale>
          <a:sx n="68" d="100"/>
          <a:sy n="68" d="100"/>
        </p:scale>
        <p:origin x="-464" y="-60"/>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15569FE-38BC-4832-8D7F-A7C051D559F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 xmlns:a16="http://schemas.microsoft.com/office/drawing/2014/main" id="{3FB675BE-AC0F-4FD0-9813-AECBCA80785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 xmlns:a16="http://schemas.microsoft.com/office/drawing/2014/main" id="{22137FCC-E9FF-4647-9071-EC915349D6D1}"/>
              </a:ext>
            </a:extLst>
          </p:cNvPr>
          <p:cNvSpPr>
            <a:spLocks noGrp="1"/>
          </p:cNvSpPr>
          <p:nvPr>
            <p:ph type="dt" sz="half" idx="10"/>
          </p:nvPr>
        </p:nvSpPr>
        <p:spPr/>
        <p:txBody>
          <a:bodyPr/>
          <a:lstStyle/>
          <a:p>
            <a:fld id="{9EC979D2-B659-4293-915F-8DE154F4BFD3}" type="datetimeFigureOut">
              <a:rPr lang="en-IN" smtClean="0"/>
              <a:pPr/>
              <a:t>20-05-2022</a:t>
            </a:fld>
            <a:endParaRPr lang="en-IN"/>
          </a:p>
        </p:txBody>
      </p:sp>
      <p:sp>
        <p:nvSpPr>
          <p:cNvPr id="5" name="Footer Placeholder 4">
            <a:extLst>
              <a:ext uri="{FF2B5EF4-FFF2-40B4-BE49-F238E27FC236}">
                <a16:creationId xmlns="" xmlns:a16="http://schemas.microsoft.com/office/drawing/2014/main" id="{9A4A3A85-50B9-4208-A4DA-291BDA80329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 xmlns:a16="http://schemas.microsoft.com/office/drawing/2014/main" id="{F126FF55-D108-4451-AB23-A5C80F1669DC}"/>
              </a:ext>
            </a:extLst>
          </p:cNvPr>
          <p:cNvSpPr>
            <a:spLocks noGrp="1"/>
          </p:cNvSpPr>
          <p:nvPr>
            <p:ph type="sldNum" sz="quarter" idx="12"/>
          </p:nvPr>
        </p:nvSpPr>
        <p:spPr/>
        <p:txBody>
          <a:bodyPr/>
          <a:lstStyle/>
          <a:p>
            <a:fld id="{4BFFD7D2-C45C-43BF-AFCA-E9EECD9E5DD8}" type="slidenum">
              <a:rPr lang="en-IN" smtClean="0"/>
              <a:pPr/>
              <a:t>‹#›</a:t>
            </a:fld>
            <a:endParaRPr lang="en-IN"/>
          </a:p>
        </p:txBody>
      </p:sp>
    </p:spTree>
    <p:extLst>
      <p:ext uri="{BB962C8B-B14F-4D97-AF65-F5344CB8AC3E}">
        <p14:creationId xmlns="" xmlns:p14="http://schemas.microsoft.com/office/powerpoint/2010/main" val="4533485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3DE0364-79E3-4D27-AAB5-07DF71351053}"/>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 xmlns:a16="http://schemas.microsoft.com/office/drawing/2014/main" id="{C2E611DE-B19B-45F0-8AEC-B143F8F46BC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 xmlns:a16="http://schemas.microsoft.com/office/drawing/2014/main" id="{E0C695F4-DC73-4D72-A61D-1D6CDD45ABB0}"/>
              </a:ext>
            </a:extLst>
          </p:cNvPr>
          <p:cNvSpPr>
            <a:spLocks noGrp="1"/>
          </p:cNvSpPr>
          <p:nvPr>
            <p:ph type="dt" sz="half" idx="10"/>
          </p:nvPr>
        </p:nvSpPr>
        <p:spPr/>
        <p:txBody>
          <a:bodyPr/>
          <a:lstStyle/>
          <a:p>
            <a:fld id="{9EC979D2-B659-4293-915F-8DE154F4BFD3}" type="datetimeFigureOut">
              <a:rPr lang="en-IN" smtClean="0"/>
              <a:pPr/>
              <a:t>20-05-2022</a:t>
            </a:fld>
            <a:endParaRPr lang="en-IN"/>
          </a:p>
        </p:txBody>
      </p:sp>
      <p:sp>
        <p:nvSpPr>
          <p:cNvPr id="5" name="Footer Placeholder 4">
            <a:extLst>
              <a:ext uri="{FF2B5EF4-FFF2-40B4-BE49-F238E27FC236}">
                <a16:creationId xmlns="" xmlns:a16="http://schemas.microsoft.com/office/drawing/2014/main" id="{75B4B112-A4FD-4356-82D8-13A86FE12E0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 xmlns:a16="http://schemas.microsoft.com/office/drawing/2014/main" id="{C3EA5FD6-B232-4E97-8C4D-DC2189CDC1C1}"/>
              </a:ext>
            </a:extLst>
          </p:cNvPr>
          <p:cNvSpPr>
            <a:spLocks noGrp="1"/>
          </p:cNvSpPr>
          <p:nvPr>
            <p:ph type="sldNum" sz="quarter" idx="12"/>
          </p:nvPr>
        </p:nvSpPr>
        <p:spPr/>
        <p:txBody>
          <a:bodyPr/>
          <a:lstStyle/>
          <a:p>
            <a:fld id="{4BFFD7D2-C45C-43BF-AFCA-E9EECD9E5DD8}" type="slidenum">
              <a:rPr lang="en-IN" smtClean="0"/>
              <a:pPr/>
              <a:t>‹#›</a:t>
            </a:fld>
            <a:endParaRPr lang="en-IN"/>
          </a:p>
        </p:txBody>
      </p:sp>
    </p:spTree>
    <p:extLst>
      <p:ext uri="{BB962C8B-B14F-4D97-AF65-F5344CB8AC3E}">
        <p14:creationId xmlns="" xmlns:p14="http://schemas.microsoft.com/office/powerpoint/2010/main" val="1539296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7BEF5D02-E99D-468A-93FB-77CD879E0C7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 xmlns:a16="http://schemas.microsoft.com/office/drawing/2014/main" id="{9B9E4FC3-3007-45CC-86CE-EE3CAD3FFC1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 xmlns:a16="http://schemas.microsoft.com/office/drawing/2014/main" id="{A4F6ACF3-0180-4B98-8BC3-59BE3DB89FDA}"/>
              </a:ext>
            </a:extLst>
          </p:cNvPr>
          <p:cNvSpPr>
            <a:spLocks noGrp="1"/>
          </p:cNvSpPr>
          <p:nvPr>
            <p:ph type="dt" sz="half" idx="10"/>
          </p:nvPr>
        </p:nvSpPr>
        <p:spPr/>
        <p:txBody>
          <a:bodyPr/>
          <a:lstStyle/>
          <a:p>
            <a:fld id="{9EC979D2-B659-4293-915F-8DE154F4BFD3}" type="datetimeFigureOut">
              <a:rPr lang="en-IN" smtClean="0"/>
              <a:pPr/>
              <a:t>20-05-2022</a:t>
            </a:fld>
            <a:endParaRPr lang="en-IN"/>
          </a:p>
        </p:txBody>
      </p:sp>
      <p:sp>
        <p:nvSpPr>
          <p:cNvPr id="5" name="Footer Placeholder 4">
            <a:extLst>
              <a:ext uri="{FF2B5EF4-FFF2-40B4-BE49-F238E27FC236}">
                <a16:creationId xmlns="" xmlns:a16="http://schemas.microsoft.com/office/drawing/2014/main" id="{CD8662B6-104D-43B5-8805-675457854C1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 xmlns:a16="http://schemas.microsoft.com/office/drawing/2014/main" id="{84BD8FFD-7C19-48ED-A727-A6FDDAF1E2EC}"/>
              </a:ext>
            </a:extLst>
          </p:cNvPr>
          <p:cNvSpPr>
            <a:spLocks noGrp="1"/>
          </p:cNvSpPr>
          <p:nvPr>
            <p:ph type="sldNum" sz="quarter" idx="12"/>
          </p:nvPr>
        </p:nvSpPr>
        <p:spPr/>
        <p:txBody>
          <a:bodyPr/>
          <a:lstStyle/>
          <a:p>
            <a:fld id="{4BFFD7D2-C45C-43BF-AFCA-E9EECD9E5DD8}" type="slidenum">
              <a:rPr lang="en-IN" smtClean="0"/>
              <a:pPr/>
              <a:t>‹#›</a:t>
            </a:fld>
            <a:endParaRPr lang="en-IN"/>
          </a:p>
        </p:txBody>
      </p:sp>
    </p:spTree>
    <p:extLst>
      <p:ext uri="{BB962C8B-B14F-4D97-AF65-F5344CB8AC3E}">
        <p14:creationId xmlns="" xmlns:p14="http://schemas.microsoft.com/office/powerpoint/2010/main" val="16291441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AD2E31E-1E68-4FC0-AAE3-63F03686BE6B}"/>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 xmlns:a16="http://schemas.microsoft.com/office/drawing/2014/main" id="{DA6465D4-6940-49A9-A529-F2C01786A3E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 xmlns:a16="http://schemas.microsoft.com/office/drawing/2014/main" id="{BC5279F5-12C6-47A8-ACE3-A68A6DD645E7}"/>
              </a:ext>
            </a:extLst>
          </p:cNvPr>
          <p:cNvSpPr>
            <a:spLocks noGrp="1"/>
          </p:cNvSpPr>
          <p:nvPr>
            <p:ph type="dt" sz="half" idx="10"/>
          </p:nvPr>
        </p:nvSpPr>
        <p:spPr/>
        <p:txBody>
          <a:bodyPr/>
          <a:lstStyle/>
          <a:p>
            <a:fld id="{9EC979D2-B659-4293-915F-8DE154F4BFD3}" type="datetimeFigureOut">
              <a:rPr lang="en-IN" smtClean="0"/>
              <a:pPr/>
              <a:t>20-05-2022</a:t>
            </a:fld>
            <a:endParaRPr lang="en-IN"/>
          </a:p>
        </p:txBody>
      </p:sp>
      <p:sp>
        <p:nvSpPr>
          <p:cNvPr id="5" name="Footer Placeholder 4">
            <a:extLst>
              <a:ext uri="{FF2B5EF4-FFF2-40B4-BE49-F238E27FC236}">
                <a16:creationId xmlns="" xmlns:a16="http://schemas.microsoft.com/office/drawing/2014/main" id="{66CB60C9-73E7-41E7-B07F-B4953A5CB205}"/>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 xmlns:a16="http://schemas.microsoft.com/office/drawing/2014/main" id="{CF127ED4-5EA5-4C13-8786-4DDAB02FFE80}"/>
              </a:ext>
            </a:extLst>
          </p:cNvPr>
          <p:cNvSpPr>
            <a:spLocks noGrp="1"/>
          </p:cNvSpPr>
          <p:nvPr>
            <p:ph type="sldNum" sz="quarter" idx="12"/>
          </p:nvPr>
        </p:nvSpPr>
        <p:spPr/>
        <p:txBody>
          <a:bodyPr/>
          <a:lstStyle/>
          <a:p>
            <a:fld id="{4BFFD7D2-C45C-43BF-AFCA-E9EECD9E5DD8}" type="slidenum">
              <a:rPr lang="en-IN" smtClean="0"/>
              <a:pPr/>
              <a:t>‹#›</a:t>
            </a:fld>
            <a:endParaRPr lang="en-IN"/>
          </a:p>
        </p:txBody>
      </p:sp>
    </p:spTree>
    <p:extLst>
      <p:ext uri="{BB962C8B-B14F-4D97-AF65-F5344CB8AC3E}">
        <p14:creationId xmlns="" xmlns:p14="http://schemas.microsoft.com/office/powerpoint/2010/main" val="1181283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E067BCE-0F89-43A7-8103-59FBEA430EE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 xmlns:a16="http://schemas.microsoft.com/office/drawing/2014/main" id="{2F79BE84-0C25-4E17-B442-2CD74DD641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 xmlns:a16="http://schemas.microsoft.com/office/drawing/2014/main" id="{682BA891-D0B2-42C6-BFB7-EC8EA39D3836}"/>
              </a:ext>
            </a:extLst>
          </p:cNvPr>
          <p:cNvSpPr>
            <a:spLocks noGrp="1"/>
          </p:cNvSpPr>
          <p:nvPr>
            <p:ph type="dt" sz="half" idx="10"/>
          </p:nvPr>
        </p:nvSpPr>
        <p:spPr/>
        <p:txBody>
          <a:bodyPr/>
          <a:lstStyle/>
          <a:p>
            <a:fld id="{9EC979D2-B659-4293-915F-8DE154F4BFD3}" type="datetimeFigureOut">
              <a:rPr lang="en-IN" smtClean="0"/>
              <a:pPr/>
              <a:t>20-05-2022</a:t>
            </a:fld>
            <a:endParaRPr lang="en-IN"/>
          </a:p>
        </p:txBody>
      </p:sp>
      <p:sp>
        <p:nvSpPr>
          <p:cNvPr id="5" name="Footer Placeholder 4">
            <a:extLst>
              <a:ext uri="{FF2B5EF4-FFF2-40B4-BE49-F238E27FC236}">
                <a16:creationId xmlns="" xmlns:a16="http://schemas.microsoft.com/office/drawing/2014/main" id="{87D7DF5A-79AD-4E7B-B6FA-49B10EDA146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 xmlns:a16="http://schemas.microsoft.com/office/drawing/2014/main" id="{F2A94CD8-87CC-4CC1-A02D-CFA33823B5C0}"/>
              </a:ext>
            </a:extLst>
          </p:cNvPr>
          <p:cNvSpPr>
            <a:spLocks noGrp="1"/>
          </p:cNvSpPr>
          <p:nvPr>
            <p:ph type="sldNum" sz="quarter" idx="12"/>
          </p:nvPr>
        </p:nvSpPr>
        <p:spPr/>
        <p:txBody>
          <a:bodyPr/>
          <a:lstStyle/>
          <a:p>
            <a:fld id="{4BFFD7D2-C45C-43BF-AFCA-E9EECD9E5DD8}" type="slidenum">
              <a:rPr lang="en-IN" smtClean="0"/>
              <a:pPr/>
              <a:t>‹#›</a:t>
            </a:fld>
            <a:endParaRPr lang="en-IN"/>
          </a:p>
        </p:txBody>
      </p:sp>
    </p:spTree>
    <p:extLst>
      <p:ext uri="{BB962C8B-B14F-4D97-AF65-F5344CB8AC3E}">
        <p14:creationId xmlns="" xmlns:p14="http://schemas.microsoft.com/office/powerpoint/2010/main" val="11121589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BA7FB25-4E4B-4BD1-B65E-FCA08C0142D8}"/>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 xmlns:a16="http://schemas.microsoft.com/office/drawing/2014/main" id="{712AF1C9-09F7-47C1-8695-E31307A4CAA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 xmlns:a16="http://schemas.microsoft.com/office/drawing/2014/main" id="{F06A030B-2CC7-4A8B-8576-3091313E2DD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 xmlns:a16="http://schemas.microsoft.com/office/drawing/2014/main" id="{4327EAB3-CAB4-4984-8BA2-75CD1EB1953E}"/>
              </a:ext>
            </a:extLst>
          </p:cNvPr>
          <p:cNvSpPr>
            <a:spLocks noGrp="1"/>
          </p:cNvSpPr>
          <p:nvPr>
            <p:ph type="dt" sz="half" idx="10"/>
          </p:nvPr>
        </p:nvSpPr>
        <p:spPr/>
        <p:txBody>
          <a:bodyPr/>
          <a:lstStyle/>
          <a:p>
            <a:fld id="{9EC979D2-B659-4293-915F-8DE154F4BFD3}" type="datetimeFigureOut">
              <a:rPr lang="en-IN" smtClean="0"/>
              <a:pPr/>
              <a:t>20-05-2022</a:t>
            </a:fld>
            <a:endParaRPr lang="en-IN"/>
          </a:p>
        </p:txBody>
      </p:sp>
      <p:sp>
        <p:nvSpPr>
          <p:cNvPr id="6" name="Footer Placeholder 5">
            <a:extLst>
              <a:ext uri="{FF2B5EF4-FFF2-40B4-BE49-F238E27FC236}">
                <a16:creationId xmlns="" xmlns:a16="http://schemas.microsoft.com/office/drawing/2014/main" id="{C91793A0-910F-43FC-BE15-DBDB5F9D1B68}"/>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 xmlns:a16="http://schemas.microsoft.com/office/drawing/2014/main" id="{2A1E7E91-68C1-43F2-9AE5-E92FB2515B7C}"/>
              </a:ext>
            </a:extLst>
          </p:cNvPr>
          <p:cNvSpPr>
            <a:spLocks noGrp="1"/>
          </p:cNvSpPr>
          <p:nvPr>
            <p:ph type="sldNum" sz="quarter" idx="12"/>
          </p:nvPr>
        </p:nvSpPr>
        <p:spPr/>
        <p:txBody>
          <a:bodyPr/>
          <a:lstStyle/>
          <a:p>
            <a:fld id="{4BFFD7D2-C45C-43BF-AFCA-E9EECD9E5DD8}" type="slidenum">
              <a:rPr lang="en-IN" smtClean="0"/>
              <a:pPr/>
              <a:t>‹#›</a:t>
            </a:fld>
            <a:endParaRPr lang="en-IN"/>
          </a:p>
        </p:txBody>
      </p:sp>
    </p:spTree>
    <p:extLst>
      <p:ext uri="{BB962C8B-B14F-4D97-AF65-F5344CB8AC3E}">
        <p14:creationId xmlns="" xmlns:p14="http://schemas.microsoft.com/office/powerpoint/2010/main" val="22732368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87FF54D-C5DC-4844-B1EB-94DD11B330B2}"/>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 xmlns:a16="http://schemas.microsoft.com/office/drawing/2014/main" id="{084E57A8-4E2F-41F8-BF46-C4E59CA1052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 xmlns:a16="http://schemas.microsoft.com/office/drawing/2014/main" id="{026C3C26-BE4D-4C3F-B623-F4938FDDA5D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 xmlns:a16="http://schemas.microsoft.com/office/drawing/2014/main" id="{4EEFAAA8-BFF2-41AA-9CB5-0B7B43E42F8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 xmlns:a16="http://schemas.microsoft.com/office/drawing/2014/main" id="{51BDE665-FDC5-460B-869C-216D502843B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 xmlns:a16="http://schemas.microsoft.com/office/drawing/2014/main" id="{9C71F8CD-4133-4987-8F46-1AB424715C5E}"/>
              </a:ext>
            </a:extLst>
          </p:cNvPr>
          <p:cNvSpPr>
            <a:spLocks noGrp="1"/>
          </p:cNvSpPr>
          <p:nvPr>
            <p:ph type="dt" sz="half" idx="10"/>
          </p:nvPr>
        </p:nvSpPr>
        <p:spPr/>
        <p:txBody>
          <a:bodyPr/>
          <a:lstStyle/>
          <a:p>
            <a:fld id="{9EC979D2-B659-4293-915F-8DE154F4BFD3}" type="datetimeFigureOut">
              <a:rPr lang="en-IN" smtClean="0"/>
              <a:pPr/>
              <a:t>20-05-2022</a:t>
            </a:fld>
            <a:endParaRPr lang="en-IN"/>
          </a:p>
        </p:txBody>
      </p:sp>
      <p:sp>
        <p:nvSpPr>
          <p:cNvPr id="8" name="Footer Placeholder 7">
            <a:extLst>
              <a:ext uri="{FF2B5EF4-FFF2-40B4-BE49-F238E27FC236}">
                <a16:creationId xmlns="" xmlns:a16="http://schemas.microsoft.com/office/drawing/2014/main" id="{B32BA16D-76A0-43FD-9FAE-F8970B195032}"/>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 xmlns:a16="http://schemas.microsoft.com/office/drawing/2014/main" id="{EAD31030-1365-4F05-B60E-84CB6459B8BA}"/>
              </a:ext>
            </a:extLst>
          </p:cNvPr>
          <p:cNvSpPr>
            <a:spLocks noGrp="1"/>
          </p:cNvSpPr>
          <p:nvPr>
            <p:ph type="sldNum" sz="quarter" idx="12"/>
          </p:nvPr>
        </p:nvSpPr>
        <p:spPr/>
        <p:txBody>
          <a:bodyPr/>
          <a:lstStyle/>
          <a:p>
            <a:fld id="{4BFFD7D2-C45C-43BF-AFCA-E9EECD9E5DD8}" type="slidenum">
              <a:rPr lang="en-IN" smtClean="0"/>
              <a:pPr/>
              <a:t>‹#›</a:t>
            </a:fld>
            <a:endParaRPr lang="en-IN"/>
          </a:p>
        </p:txBody>
      </p:sp>
    </p:spTree>
    <p:extLst>
      <p:ext uri="{BB962C8B-B14F-4D97-AF65-F5344CB8AC3E}">
        <p14:creationId xmlns="" xmlns:p14="http://schemas.microsoft.com/office/powerpoint/2010/main" val="37563890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28C2520-5B85-4EC9-B0DC-0FD115C53344}"/>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 xmlns:a16="http://schemas.microsoft.com/office/drawing/2014/main" id="{934AA7F0-D7EC-4C10-B70F-7B67D26B702E}"/>
              </a:ext>
            </a:extLst>
          </p:cNvPr>
          <p:cNvSpPr>
            <a:spLocks noGrp="1"/>
          </p:cNvSpPr>
          <p:nvPr>
            <p:ph type="dt" sz="half" idx="10"/>
          </p:nvPr>
        </p:nvSpPr>
        <p:spPr/>
        <p:txBody>
          <a:bodyPr/>
          <a:lstStyle/>
          <a:p>
            <a:fld id="{9EC979D2-B659-4293-915F-8DE154F4BFD3}" type="datetimeFigureOut">
              <a:rPr lang="en-IN" smtClean="0"/>
              <a:pPr/>
              <a:t>20-05-2022</a:t>
            </a:fld>
            <a:endParaRPr lang="en-IN"/>
          </a:p>
        </p:txBody>
      </p:sp>
      <p:sp>
        <p:nvSpPr>
          <p:cNvPr id="4" name="Footer Placeholder 3">
            <a:extLst>
              <a:ext uri="{FF2B5EF4-FFF2-40B4-BE49-F238E27FC236}">
                <a16:creationId xmlns="" xmlns:a16="http://schemas.microsoft.com/office/drawing/2014/main" id="{9588550D-1DB8-48B1-B240-54A80AFE6A19}"/>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 xmlns:a16="http://schemas.microsoft.com/office/drawing/2014/main" id="{27771044-C057-47A4-B801-7A93DF77DB84}"/>
              </a:ext>
            </a:extLst>
          </p:cNvPr>
          <p:cNvSpPr>
            <a:spLocks noGrp="1"/>
          </p:cNvSpPr>
          <p:nvPr>
            <p:ph type="sldNum" sz="quarter" idx="12"/>
          </p:nvPr>
        </p:nvSpPr>
        <p:spPr/>
        <p:txBody>
          <a:bodyPr/>
          <a:lstStyle/>
          <a:p>
            <a:fld id="{4BFFD7D2-C45C-43BF-AFCA-E9EECD9E5DD8}" type="slidenum">
              <a:rPr lang="en-IN" smtClean="0"/>
              <a:pPr/>
              <a:t>‹#›</a:t>
            </a:fld>
            <a:endParaRPr lang="en-IN"/>
          </a:p>
        </p:txBody>
      </p:sp>
    </p:spTree>
    <p:extLst>
      <p:ext uri="{BB962C8B-B14F-4D97-AF65-F5344CB8AC3E}">
        <p14:creationId xmlns="" xmlns:p14="http://schemas.microsoft.com/office/powerpoint/2010/main" val="169894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D55409D9-5761-492E-83B7-86F2115F7D0E}"/>
              </a:ext>
            </a:extLst>
          </p:cNvPr>
          <p:cNvSpPr>
            <a:spLocks noGrp="1"/>
          </p:cNvSpPr>
          <p:nvPr>
            <p:ph type="dt" sz="half" idx="10"/>
          </p:nvPr>
        </p:nvSpPr>
        <p:spPr/>
        <p:txBody>
          <a:bodyPr/>
          <a:lstStyle/>
          <a:p>
            <a:fld id="{9EC979D2-B659-4293-915F-8DE154F4BFD3}" type="datetimeFigureOut">
              <a:rPr lang="en-IN" smtClean="0"/>
              <a:pPr/>
              <a:t>20-05-2022</a:t>
            </a:fld>
            <a:endParaRPr lang="en-IN"/>
          </a:p>
        </p:txBody>
      </p:sp>
      <p:sp>
        <p:nvSpPr>
          <p:cNvPr id="3" name="Footer Placeholder 2">
            <a:extLst>
              <a:ext uri="{FF2B5EF4-FFF2-40B4-BE49-F238E27FC236}">
                <a16:creationId xmlns="" xmlns:a16="http://schemas.microsoft.com/office/drawing/2014/main" id="{2A38814E-F6E8-4FB3-B318-2717FBA81868}"/>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 xmlns:a16="http://schemas.microsoft.com/office/drawing/2014/main" id="{9B88D7F3-1F31-44C9-BED3-BC1F2C46A4D7}"/>
              </a:ext>
            </a:extLst>
          </p:cNvPr>
          <p:cNvSpPr>
            <a:spLocks noGrp="1"/>
          </p:cNvSpPr>
          <p:nvPr>
            <p:ph type="sldNum" sz="quarter" idx="12"/>
          </p:nvPr>
        </p:nvSpPr>
        <p:spPr/>
        <p:txBody>
          <a:bodyPr/>
          <a:lstStyle/>
          <a:p>
            <a:fld id="{4BFFD7D2-C45C-43BF-AFCA-E9EECD9E5DD8}" type="slidenum">
              <a:rPr lang="en-IN" smtClean="0"/>
              <a:pPr/>
              <a:t>‹#›</a:t>
            </a:fld>
            <a:endParaRPr lang="en-IN"/>
          </a:p>
        </p:txBody>
      </p:sp>
    </p:spTree>
    <p:extLst>
      <p:ext uri="{BB962C8B-B14F-4D97-AF65-F5344CB8AC3E}">
        <p14:creationId xmlns="" xmlns:p14="http://schemas.microsoft.com/office/powerpoint/2010/main" val="16587602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44CB689-97BB-4CFB-A271-6315F1E7F11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 xmlns:a16="http://schemas.microsoft.com/office/drawing/2014/main" id="{81AB76B7-0EEC-4C36-BF7E-754B6D7D6FE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 xmlns:a16="http://schemas.microsoft.com/office/drawing/2014/main" id="{DE8D6F0D-71F1-460B-8379-AEAE359CFBB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8849FC03-769E-4BDF-B9EC-E178298E3B1A}"/>
              </a:ext>
            </a:extLst>
          </p:cNvPr>
          <p:cNvSpPr>
            <a:spLocks noGrp="1"/>
          </p:cNvSpPr>
          <p:nvPr>
            <p:ph type="dt" sz="half" idx="10"/>
          </p:nvPr>
        </p:nvSpPr>
        <p:spPr/>
        <p:txBody>
          <a:bodyPr/>
          <a:lstStyle/>
          <a:p>
            <a:fld id="{9EC979D2-B659-4293-915F-8DE154F4BFD3}" type="datetimeFigureOut">
              <a:rPr lang="en-IN" smtClean="0"/>
              <a:pPr/>
              <a:t>20-05-2022</a:t>
            </a:fld>
            <a:endParaRPr lang="en-IN"/>
          </a:p>
        </p:txBody>
      </p:sp>
      <p:sp>
        <p:nvSpPr>
          <p:cNvPr id="6" name="Footer Placeholder 5">
            <a:extLst>
              <a:ext uri="{FF2B5EF4-FFF2-40B4-BE49-F238E27FC236}">
                <a16:creationId xmlns="" xmlns:a16="http://schemas.microsoft.com/office/drawing/2014/main" id="{90F3FB1B-18CA-40C8-863F-EE997740570C}"/>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 xmlns:a16="http://schemas.microsoft.com/office/drawing/2014/main" id="{FF14B9B8-7082-4F1C-9597-691B505B7231}"/>
              </a:ext>
            </a:extLst>
          </p:cNvPr>
          <p:cNvSpPr>
            <a:spLocks noGrp="1"/>
          </p:cNvSpPr>
          <p:nvPr>
            <p:ph type="sldNum" sz="quarter" idx="12"/>
          </p:nvPr>
        </p:nvSpPr>
        <p:spPr/>
        <p:txBody>
          <a:bodyPr/>
          <a:lstStyle/>
          <a:p>
            <a:fld id="{4BFFD7D2-C45C-43BF-AFCA-E9EECD9E5DD8}" type="slidenum">
              <a:rPr lang="en-IN" smtClean="0"/>
              <a:pPr/>
              <a:t>‹#›</a:t>
            </a:fld>
            <a:endParaRPr lang="en-IN"/>
          </a:p>
        </p:txBody>
      </p:sp>
    </p:spTree>
    <p:extLst>
      <p:ext uri="{BB962C8B-B14F-4D97-AF65-F5344CB8AC3E}">
        <p14:creationId xmlns="" xmlns:p14="http://schemas.microsoft.com/office/powerpoint/2010/main" val="38302036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B61E693-D934-47F1-93F4-4DB0D39D58E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 xmlns:a16="http://schemas.microsoft.com/office/drawing/2014/main" id="{1249AED2-CA75-4F1A-B41F-78B093E0153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 xmlns:a16="http://schemas.microsoft.com/office/drawing/2014/main" id="{C2DC8B4F-9DA5-4B78-B683-467C319106F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12811693-7E99-4402-8FB8-28BF619CC50C}"/>
              </a:ext>
            </a:extLst>
          </p:cNvPr>
          <p:cNvSpPr>
            <a:spLocks noGrp="1"/>
          </p:cNvSpPr>
          <p:nvPr>
            <p:ph type="dt" sz="half" idx="10"/>
          </p:nvPr>
        </p:nvSpPr>
        <p:spPr/>
        <p:txBody>
          <a:bodyPr/>
          <a:lstStyle/>
          <a:p>
            <a:fld id="{9EC979D2-B659-4293-915F-8DE154F4BFD3}" type="datetimeFigureOut">
              <a:rPr lang="en-IN" smtClean="0"/>
              <a:pPr/>
              <a:t>20-05-2022</a:t>
            </a:fld>
            <a:endParaRPr lang="en-IN"/>
          </a:p>
        </p:txBody>
      </p:sp>
      <p:sp>
        <p:nvSpPr>
          <p:cNvPr id="6" name="Footer Placeholder 5">
            <a:extLst>
              <a:ext uri="{FF2B5EF4-FFF2-40B4-BE49-F238E27FC236}">
                <a16:creationId xmlns="" xmlns:a16="http://schemas.microsoft.com/office/drawing/2014/main" id="{28997068-4801-44DC-B567-2D8EEED2A3CA}"/>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 xmlns:a16="http://schemas.microsoft.com/office/drawing/2014/main" id="{5C05930F-F951-4CCF-BA57-1E87955DE328}"/>
              </a:ext>
            </a:extLst>
          </p:cNvPr>
          <p:cNvSpPr>
            <a:spLocks noGrp="1"/>
          </p:cNvSpPr>
          <p:nvPr>
            <p:ph type="sldNum" sz="quarter" idx="12"/>
          </p:nvPr>
        </p:nvSpPr>
        <p:spPr/>
        <p:txBody>
          <a:bodyPr/>
          <a:lstStyle/>
          <a:p>
            <a:fld id="{4BFFD7D2-C45C-43BF-AFCA-E9EECD9E5DD8}" type="slidenum">
              <a:rPr lang="en-IN" smtClean="0"/>
              <a:pPr/>
              <a:t>‹#›</a:t>
            </a:fld>
            <a:endParaRPr lang="en-IN"/>
          </a:p>
        </p:txBody>
      </p:sp>
    </p:spTree>
    <p:extLst>
      <p:ext uri="{BB962C8B-B14F-4D97-AF65-F5344CB8AC3E}">
        <p14:creationId xmlns="" xmlns:p14="http://schemas.microsoft.com/office/powerpoint/2010/main" val="13343482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9C8E8107-3919-42E2-9D91-36F35FC120C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 xmlns:a16="http://schemas.microsoft.com/office/drawing/2014/main" id="{BF86B188-7E53-46A2-BCA2-F414EE3466C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 xmlns:a16="http://schemas.microsoft.com/office/drawing/2014/main" id="{03006F00-4259-451C-A1FF-018A14A3237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C979D2-B659-4293-915F-8DE154F4BFD3}" type="datetimeFigureOut">
              <a:rPr lang="en-IN" smtClean="0"/>
              <a:pPr/>
              <a:t>20-05-2022</a:t>
            </a:fld>
            <a:endParaRPr lang="en-IN"/>
          </a:p>
        </p:txBody>
      </p:sp>
      <p:sp>
        <p:nvSpPr>
          <p:cNvPr id="5" name="Footer Placeholder 4">
            <a:extLst>
              <a:ext uri="{FF2B5EF4-FFF2-40B4-BE49-F238E27FC236}">
                <a16:creationId xmlns="" xmlns:a16="http://schemas.microsoft.com/office/drawing/2014/main" id="{504D3F75-6A36-429A-AF7B-694BA583BAD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 xmlns:a16="http://schemas.microsoft.com/office/drawing/2014/main" id="{CE21A24C-507B-45AD-8A18-E4801DBEAAD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FFD7D2-C45C-43BF-AFCA-E9EECD9E5DD8}" type="slidenum">
              <a:rPr lang="en-IN" smtClean="0"/>
              <a:pPr/>
              <a:t>‹#›</a:t>
            </a:fld>
            <a:endParaRPr lang="en-IN"/>
          </a:p>
        </p:txBody>
      </p:sp>
    </p:spTree>
    <p:extLst>
      <p:ext uri="{BB962C8B-B14F-4D97-AF65-F5344CB8AC3E}">
        <p14:creationId xmlns="" xmlns:p14="http://schemas.microsoft.com/office/powerpoint/2010/main" val="28923821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edu.gcfglobal.org/en/access/designing-a-simple-query/1/" TargetMode="External"/><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09540E5-5709-45AC-A40D-F3359E62C006}"/>
              </a:ext>
            </a:extLst>
          </p:cNvPr>
          <p:cNvSpPr>
            <a:spLocks noGrp="1"/>
          </p:cNvSpPr>
          <p:nvPr>
            <p:ph type="ctrTitle"/>
          </p:nvPr>
        </p:nvSpPr>
        <p:spPr>
          <a:xfrm>
            <a:off x="1643269" y="1600200"/>
            <a:ext cx="9144000" cy="1210048"/>
          </a:xfrm>
        </p:spPr>
        <p:txBody>
          <a:bodyPr>
            <a:normAutofit/>
          </a:bodyPr>
          <a:lstStyle/>
          <a:p>
            <a:r>
              <a:rPr lang="en-US" sz="3200" b="1" dirty="0" smtClean="0">
                <a:solidFill>
                  <a:srgbClr val="FF0000"/>
                </a:solidFill>
              </a:rPr>
              <a:t>WORKING WITH QUERIES, FORMS AND REPORTS</a:t>
            </a:r>
            <a:endParaRPr lang="en-IN" sz="3200" b="1" dirty="0">
              <a:solidFill>
                <a:srgbClr val="FF0000"/>
              </a:solidFill>
            </a:endParaRPr>
          </a:p>
        </p:txBody>
      </p:sp>
      <p:sp>
        <p:nvSpPr>
          <p:cNvPr id="3" name="Subtitle 2">
            <a:extLst>
              <a:ext uri="{FF2B5EF4-FFF2-40B4-BE49-F238E27FC236}">
                <a16:creationId xmlns="" xmlns:a16="http://schemas.microsoft.com/office/drawing/2014/main" id="{5C760757-8271-4574-9C6E-FDD6332B5C2F}"/>
              </a:ext>
            </a:extLst>
          </p:cNvPr>
          <p:cNvSpPr>
            <a:spLocks noGrp="1"/>
          </p:cNvSpPr>
          <p:nvPr>
            <p:ph type="subTitle" idx="1"/>
          </p:nvPr>
        </p:nvSpPr>
        <p:spPr>
          <a:xfrm>
            <a:off x="1524000" y="2941983"/>
            <a:ext cx="9144000" cy="2315817"/>
          </a:xfrm>
        </p:spPr>
        <p:txBody>
          <a:bodyPr/>
          <a:lstStyle/>
          <a:p>
            <a:pPr marL="0" lvl="0" indent="0" algn="ctr" rtl="0">
              <a:spcBef>
                <a:spcPts val="462"/>
              </a:spcBef>
              <a:spcAft>
                <a:spcPts val="0"/>
              </a:spcAft>
              <a:buClr>
                <a:schemeClr val="dk1"/>
              </a:buClr>
              <a:buSzPct val="100000"/>
              <a:buNone/>
            </a:pPr>
            <a:r>
              <a:rPr lang="en-US" sz="3200" dirty="0">
                <a:solidFill>
                  <a:schemeClr val="dk1"/>
                </a:solidFill>
              </a:rPr>
              <a:t>CLASS VIII </a:t>
            </a:r>
            <a:r>
              <a:rPr lang="en-US" sz="3200" dirty="0" smtClean="0">
                <a:solidFill>
                  <a:schemeClr val="dk1"/>
                </a:solidFill>
              </a:rPr>
              <a:t>CH3 PRD-1</a:t>
            </a:r>
            <a:endParaRPr lang="en-US" sz="3200" dirty="0">
              <a:solidFill>
                <a:schemeClr val="dk1"/>
              </a:solidFill>
            </a:endParaRPr>
          </a:p>
          <a:p>
            <a:pPr marL="0" lvl="0" indent="0" algn="ctr" rtl="0">
              <a:spcBef>
                <a:spcPts val="462"/>
              </a:spcBef>
              <a:spcAft>
                <a:spcPts val="0"/>
              </a:spcAft>
              <a:buClr>
                <a:schemeClr val="dk1"/>
              </a:buClr>
              <a:buSzPct val="100000"/>
              <a:buNone/>
            </a:pPr>
            <a:r>
              <a:rPr lang="en-US" sz="3200" dirty="0">
                <a:solidFill>
                  <a:schemeClr val="dk1"/>
                </a:solidFill>
              </a:rPr>
              <a:t>By: ASHISH RAY</a:t>
            </a:r>
            <a:endParaRPr lang="en-US" sz="3200" dirty="0"/>
          </a:p>
          <a:p>
            <a:pPr marL="0" lvl="0" indent="0" algn="ctr" rtl="0">
              <a:spcBef>
                <a:spcPts val="462"/>
              </a:spcBef>
              <a:spcAft>
                <a:spcPts val="0"/>
              </a:spcAft>
              <a:buClr>
                <a:schemeClr val="dk1"/>
              </a:buClr>
              <a:buSzPct val="100000"/>
              <a:buNone/>
            </a:pPr>
            <a:endParaRPr lang="en-US" sz="3200" dirty="0">
              <a:solidFill>
                <a:schemeClr val="dk1"/>
              </a:solidFill>
            </a:endParaRPr>
          </a:p>
          <a:p>
            <a:endParaRPr lang="en-IN" dirty="0"/>
          </a:p>
        </p:txBody>
      </p:sp>
      <p:sp>
        <p:nvSpPr>
          <p:cNvPr id="4" name="object 3">
            <a:extLst>
              <a:ext uri="{FF2B5EF4-FFF2-40B4-BE49-F238E27FC236}">
                <a16:creationId xmlns="" xmlns:a16="http://schemas.microsoft.com/office/drawing/2014/main" id="{76E1CB17-D14B-4CAA-A1AC-EE5CF6C5A59F}"/>
              </a:ext>
            </a:extLst>
          </p:cNvPr>
          <p:cNvSpPr/>
          <p:nvPr/>
        </p:nvSpPr>
        <p:spPr>
          <a:xfrm>
            <a:off x="9982200" y="457200"/>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pic>
        <p:nvPicPr>
          <p:cNvPr id="5" name="Google Shape;54;p1">
            <a:extLst>
              <a:ext uri="{FF2B5EF4-FFF2-40B4-BE49-F238E27FC236}">
                <a16:creationId xmlns="" xmlns:a16="http://schemas.microsoft.com/office/drawing/2014/main" id="{3FD960FB-7C46-4F3F-862E-0436E0766988}"/>
              </a:ext>
            </a:extLst>
          </p:cNvPr>
          <p:cNvPicPr preferRelativeResize="0"/>
          <p:nvPr/>
        </p:nvPicPr>
        <p:blipFill rotWithShape="1">
          <a:blip r:embed="rId3">
            <a:alphaModFix/>
          </a:blip>
          <a:srcRect/>
          <a:stretch/>
        </p:blipFill>
        <p:spPr>
          <a:xfrm>
            <a:off x="0" y="5552488"/>
            <a:ext cx="12329962" cy="1365860"/>
          </a:xfrm>
          <a:prstGeom prst="rect">
            <a:avLst/>
          </a:prstGeom>
          <a:noFill/>
          <a:ln>
            <a:noFill/>
          </a:ln>
        </p:spPr>
      </p:pic>
    </p:spTree>
    <p:extLst>
      <p:ext uri="{BB962C8B-B14F-4D97-AF65-F5344CB8AC3E}">
        <p14:creationId xmlns="" xmlns:p14="http://schemas.microsoft.com/office/powerpoint/2010/main" val="26453816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4DC69BA-5341-41EC-ABC7-9A8970D7E0F0}"/>
              </a:ext>
            </a:extLst>
          </p:cNvPr>
          <p:cNvSpPr>
            <a:spLocks noGrp="1"/>
          </p:cNvSpPr>
          <p:nvPr>
            <p:ph type="title"/>
          </p:nvPr>
        </p:nvSpPr>
        <p:spPr/>
        <p:txBody>
          <a:bodyPr>
            <a:normAutofit/>
          </a:bodyPr>
          <a:lstStyle/>
          <a:p>
            <a:pPr algn="ctr"/>
            <a:r>
              <a:rPr lang="en-US" sz="2800" b="1" dirty="0">
                <a:solidFill>
                  <a:srgbClr val="FF0000"/>
                </a:solidFill>
              </a:rPr>
              <a:t>HOME ASSIGNMENT</a:t>
            </a:r>
            <a:endParaRPr lang="en-IN" sz="2800" b="1" dirty="0">
              <a:solidFill>
                <a:srgbClr val="FF0000"/>
              </a:solidFill>
            </a:endParaRPr>
          </a:p>
        </p:txBody>
      </p:sp>
      <p:sp>
        <p:nvSpPr>
          <p:cNvPr id="3" name="Content Placeholder 2">
            <a:extLst>
              <a:ext uri="{FF2B5EF4-FFF2-40B4-BE49-F238E27FC236}">
                <a16:creationId xmlns="" xmlns:a16="http://schemas.microsoft.com/office/drawing/2014/main" id="{6BA4CA5C-26CE-4344-9D48-FD91B4A24625}"/>
              </a:ext>
            </a:extLst>
          </p:cNvPr>
          <p:cNvSpPr>
            <a:spLocks noGrp="1"/>
          </p:cNvSpPr>
          <p:nvPr>
            <p:ph idx="1"/>
          </p:nvPr>
        </p:nvSpPr>
        <p:spPr/>
        <p:txBody>
          <a:bodyPr>
            <a:normAutofit/>
          </a:bodyPr>
          <a:lstStyle/>
          <a:p>
            <a:r>
              <a:rPr lang="en-US" sz="2000" dirty="0" smtClean="0"/>
              <a:t>1 what is Query?</a:t>
            </a:r>
          </a:p>
          <a:p>
            <a:r>
              <a:rPr lang="en-US" sz="2000" dirty="0" smtClean="0"/>
              <a:t>2. What is Relationship?</a:t>
            </a:r>
          </a:p>
          <a:p>
            <a:r>
              <a:rPr lang="en-US" sz="2000" dirty="0" smtClean="0"/>
              <a:t>3. What is primary key and Foreign Key?</a:t>
            </a:r>
          </a:p>
          <a:p>
            <a:r>
              <a:rPr lang="en-US" sz="2000" dirty="0" smtClean="0"/>
              <a:t>4. How to delete Relationship?</a:t>
            </a:r>
          </a:p>
          <a:p>
            <a:r>
              <a:rPr lang="en-US" sz="2000" smtClean="0"/>
              <a:t>What is query design?</a:t>
            </a:r>
            <a:endParaRPr lang="en-IN" sz="2000" dirty="0"/>
          </a:p>
        </p:txBody>
      </p:sp>
      <p:sp>
        <p:nvSpPr>
          <p:cNvPr id="4" name="object 3">
            <a:extLst>
              <a:ext uri="{FF2B5EF4-FFF2-40B4-BE49-F238E27FC236}">
                <a16:creationId xmlns="" xmlns:a16="http://schemas.microsoft.com/office/drawing/2014/main" id="{E9E6CE46-38D5-43A4-BCD8-35495501D240}"/>
              </a:ext>
            </a:extLst>
          </p:cNvPr>
          <p:cNvSpPr/>
          <p:nvPr/>
        </p:nvSpPr>
        <p:spPr>
          <a:xfrm>
            <a:off x="10424963" y="230188"/>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 xmlns:p14="http://schemas.microsoft.com/office/powerpoint/2010/main" val="20749727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5CB6B3ED-017A-4B33-B10C-16EE229F6DCE}"/>
              </a:ext>
            </a:extLst>
          </p:cNvPr>
          <p:cNvSpPr>
            <a:spLocks noGrp="1"/>
          </p:cNvSpPr>
          <p:nvPr>
            <p:ph idx="1"/>
          </p:nvPr>
        </p:nvSpPr>
        <p:spPr/>
        <p:txBody>
          <a:bodyPr/>
          <a:lstStyle/>
          <a:p>
            <a:pPr indent="0" algn="ctr">
              <a:lnSpc>
                <a:spcPct val="115000"/>
              </a:lnSpc>
              <a:buClr>
                <a:srgbClr val="000000"/>
              </a:buClr>
              <a:buSzPts val="4000"/>
              <a:buNone/>
            </a:pPr>
            <a:endParaRPr lang="en-US" sz="4000" b="1" dirty="0">
              <a:solidFill>
                <a:srgbClr val="000000"/>
              </a:solidFill>
              <a:latin typeface="Arial"/>
              <a:ea typeface="Arial"/>
              <a:cs typeface="Arial"/>
              <a:sym typeface="Arial"/>
            </a:endParaRPr>
          </a:p>
          <a:p>
            <a:pPr indent="0" algn="ctr">
              <a:lnSpc>
                <a:spcPct val="115000"/>
              </a:lnSpc>
              <a:buClr>
                <a:srgbClr val="000000"/>
              </a:buClr>
              <a:buSzPts val="4000"/>
              <a:buNone/>
            </a:pPr>
            <a:r>
              <a:rPr lang="en-US" sz="4000" b="1" dirty="0">
                <a:solidFill>
                  <a:srgbClr val="000000"/>
                </a:solidFill>
                <a:latin typeface="Arial"/>
                <a:ea typeface="Arial"/>
                <a:cs typeface="Arial"/>
                <a:sym typeface="Arial"/>
              </a:rPr>
              <a:t>THANKING YOU</a:t>
            </a:r>
          </a:p>
          <a:p>
            <a:pPr indent="0" algn="ctr">
              <a:lnSpc>
                <a:spcPct val="115000"/>
              </a:lnSpc>
              <a:buClr>
                <a:srgbClr val="000000"/>
              </a:buClr>
              <a:buSzPts val="4000"/>
              <a:buNone/>
            </a:pPr>
            <a:r>
              <a:rPr lang="en-US" sz="4000" b="1" dirty="0">
                <a:solidFill>
                  <a:srgbClr val="FF0000"/>
                </a:solidFill>
                <a:latin typeface="Arial"/>
                <a:ea typeface="Arial"/>
                <a:cs typeface="Arial"/>
                <a:sym typeface="Arial"/>
              </a:rPr>
              <a:t>ODM EDUCATIONAL GROUP</a:t>
            </a:r>
          </a:p>
          <a:p>
            <a:endParaRPr lang="en-IN" dirty="0"/>
          </a:p>
        </p:txBody>
      </p:sp>
      <p:sp>
        <p:nvSpPr>
          <p:cNvPr id="4" name="object 3">
            <a:extLst>
              <a:ext uri="{FF2B5EF4-FFF2-40B4-BE49-F238E27FC236}">
                <a16:creationId xmlns="" xmlns:a16="http://schemas.microsoft.com/office/drawing/2014/main" id="{ACD21E13-E2D2-4B97-A7EE-F1CF336DD778}"/>
              </a:ext>
            </a:extLst>
          </p:cNvPr>
          <p:cNvSpPr/>
          <p:nvPr/>
        </p:nvSpPr>
        <p:spPr>
          <a:xfrm>
            <a:off x="10347515" y="183491"/>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 xmlns:p14="http://schemas.microsoft.com/office/powerpoint/2010/main" val="30193008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02721BD-B80E-4A28-89A1-ECDB2EBF0DF1}"/>
              </a:ext>
            </a:extLst>
          </p:cNvPr>
          <p:cNvSpPr>
            <a:spLocks noGrp="1"/>
          </p:cNvSpPr>
          <p:nvPr>
            <p:ph type="title"/>
          </p:nvPr>
        </p:nvSpPr>
        <p:spPr>
          <a:xfrm>
            <a:off x="741947" y="238873"/>
            <a:ext cx="10515600" cy="1043051"/>
          </a:xfrm>
        </p:spPr>
        <p:txBody>
          <a:bodyPr/>
          <a:lstStyle/>
          <a:p>
            <a:pPr algn="ctr"/>
            <a:r>
              <a:rPr lang="en-IN" b="1" dirty="0">
                <a:solidFill>
                  <a:srgbClr val="C00000"/>
                </a:solidFill>
              </a:rPr>
              <a:t>LEARNING OUTCOME</a:t>
            </a:r>
          </a:p>
        </p:txBody>
      </p:sp>
      <p:sp>
        <p:nvSpPr>
          <p:cNvPr id="4" name="object 3">
            <a:extLst>
              <a:ext uri="{FF2B5EF4-FFF2-40B4-BE49-F238E27FC236}">
                <a16:creationId xmlns="" xmlns:a16="http://schemas.microsoft.com/office/drawing/2014/main" id="{7B86D2B6-5360-434B-B645-30A193E23E93}"/>
              </a:ext>
            </a:extLst>
          </p:cNvPr>
          <p:cNvSpPr/>
          <p:nvPr/>
        </p:nvSpPr>
        <p:spPr>
          <a:xfrm>
            <a:off x="9982200" y="457200"/>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2" name="TextBox 11">
            <a:extLst>
              <a:ext uri="{FF2B5EF4-FFF2-40B4-BE49-F238E27FC236}">
                <a16:creationId xmlns="" xmlns:a16="http://schemas.microsoft.com/office/drawing/2014/main" id="{C83F2F70-8C5D-4562-950B-80589928C4BE}"/>
              </a:ext>
            </a:extLst>
          </p:cNvPr>
          <p:cNvSpPr txBox="1"/>
          <p:nvPr/>
        </p:nvSpPr>
        <p:spPr>
          <a:xfrm>
            <a:off x="475487" y="1514546"/>
            <a:ext cx="10515599" cy="932563"/>
          </a:xfrm>
          <a:prstGeom prst="rect">
            <a:avLst/>
          </a:prstGeom>
          <a:noFill/>
        </p:spPr>
        <p:txBody>
          <a:bodyPr wrap="square">
            <a:spAutoFit/>
          </a:bodyPr>
          <a:lstStyle/>
          <a:p>
            <a:pPr marL="0" lvl="0" indent="0" algn="just" rtl="0">
              <a:lnSpc>
                <a:spcPct val="95000"/>
              </a:lnSpc>
              <a:spcBef>
                <a:spcPts val="0"/>
              </a:spcBef>
              <a:spcAft>
                <a:spcPts val="0"/>
              </a:spcAft>
              <a:buSzPts val="1018"/>
              <a:buNone/>
            </a:pPr>
            <a:r>
              <a:rPr lang="en-US" sz="2800" dirty="0">
                <a:solidFill>
                  <a:srgbClr val="333333"/>
                </a:solidFill>
                <a:highlight>
                  <a:srgbClr val="FFFFFF"/>
                </a:highlight>
              </a:rPr>
              <a:t>Student could able to understand:</a:t>
            </a:r>
          </a:p>
          <a:p>
            <a:pPr marL="285750" indent="-285750">
              <a:buFont typeface="Arial" panose="020B0604020202020204" pitchFamily="34" charset="0"/>
              <a:buChar char="•"/>
            </a:pPr>
            <a:endParaRPr lang="en-IN" sz="2800" dirty="0"/>
          </a:p>
        </p:txBody>
      </p:sp>
      <p:sp>
        <p:nvSpPr>
          <p:cNvPr id="5" name="Rectangle 4"/>
          <p:cNvSpPr/>
          <p:nvPr/>
        </p:nvSpPr>
        <p:spPr>
          <a:xfrm>
            <a:off x="559837" y="2099387"/>
            <a:ext cx="8584163" cy="707886"/>
          </a:xfrm>
          <a:prstGeom prst="rect">
            <a:avLst/>
          </a:prstGeom>
        </p:spPr>
        <p:txBody>
          <a:bodyPr wrap="square">
            <a:spAutoFit/>
          </a:bodyPr>
          <a:lstStyle/>
          <a:p>
            <a:r>
              <a:rPr lang="en-IN" sz="2000" dirty="0" smtClean="0"/>
              <a:t>Creating a query using query wizard</a:t>
            </a:r>
          </a:p>
          <a:p>
            <a:r>
              <a:rPr lang="en-IN" sz="2000" dirty="0" smtClean="0"/>
              <a:t>Learn how to create form using design view</a:t>
            </a:r>
            <a:endParaRPr lang="en-IN" sz="2000" dirty="0"/>
          </a:p>
        </p:txBody>
      </p:sp>
    </p:spTree>
    <p:extLst>
      <p:ext uri="{BB962C8B-B14F-4D97-AF65-F5344CB8AC3E}">
        <p14:creationId xmlns="" xmlns:p14="http://schemas.microsoft.com/office/powerpoint/2010/main" val="1363552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DE67BF3-8722-4A71-A237-3451000DA74E}"/>
              </a:ext>
            </a:extLst>
          </p:cNvPr>
          <p:cNvSpPr>
            <a:spLocks noGrp="1"/>
          </p:cNvSpPr>
          <p:nvPr>
            <p:ph type="title"/>
          </p:nvPr>
        </p:nvSpPr>
        <p:spPr/>
        <p:txBody>
          <a:bodyPr>
            <a:normAutofit/>
          </a:bodyPr>
          <a:lstStyle/>
          <a:p>
            <a:pPr algn="ctr"/>
            <a:r>
              <a:rPr lang="en-IN" sz="3200" b="1" dirty="0" smtClean="0">
                <a:solidFill>
                  <a:srgbClr val="FF0000"/>
                </a:solidFill>
              </a:rPr>
              <a:t>QUERY USING WIZARD</a:t>
            </a:r>
            <a:endParaRPr lang="en-IN" sz="3200" b="1" dirty="0">
              <a:solidFill>
                <a:srgbClr val="FF0000"/>
              </a:solidFill>
            </a:endParaRPr>
          </a:p>
        </p:txBody>
      </p:sp>
      <p:sp>
        <p:nvSpPr>
          <p:cNvPr id="3" name="Content Placeholder 2">
            <a:extLst>
              <a:ext uri="{FF2B5EF4-FFF2-40B4-BE49-F238E27FC236}">
                <a16:creationId xmlns="" xmlns:a16="http://schemas.microsoft.com/office/drawing/2014/main" id="{030BAAAF-EB9D-40F6-A2E3-AEB3E545426E}"/>
              </a:ext>
            </a:extLst>
          </p:cNvPr>
          <p:cNvSpPr>
            <a:spLocks noGrp="1"/>
          </p:cNvSpPr>
          <p:nvPr>
            <p:ph idx="1"/>
          </p:nvPr>
        </p:nvSpPr>
        <p:spPr/>
        <p:txBody>
          <a:bodyPr>
            <a:normAutofit/>
          </a:bodyPr>
          <a:lstStyle/>
          <a:p>
            <a:pPr algn="just"/>
            <a:endParaRPr lang="en-IN" sz="2400" dirty="0" smtClean="0"/>
          </a:p>
        </p:txBody>
      </p:sp>
      <p:sp>
        <p:nvSpPr>
          <p:cNvPr id="4" name="object 3">
            <a:extLst>
              <a:ext uri="{FF2B5EF4-FFF2-40B4-BE49-F238E27FC236}">
                <a16:creationId xmlns="" xmlns:a16="http://schemas.microsoft.com/office/drawing/2014/main" id="{C7B29576-A781-4406-BC88-866BBB22181A}"/>
              </a:ext>
            </a:extLst>
          </p:cNvPr>
          <p:cNvSpPr/>
          <p:nvPr/>
        </p:nvSpPr>
        <p:spPr>
          <a:xfrm>
            <a:off x="9982200" y="428325"/>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 name="Content Placeholder 2"/>
          <p:cNvSpPr txBox="1">
            <a:spLocks/>
          </p:cNvSpPr>
          <p:nvPr/>
        </p:nvSpPr>
        <p:spPr>
          <a:xfrm>
            <a:off x="457199" y="1782147"/>
            <a:ext cx="10926147" cy="4344016"/>
          </a:xfrm>
          <a:prstGeom prst="rect">
            <a:avLst/>
          </a:prstGeom>
        </p:spPr>
        <p:txBody>
          <a:bodyPr vert="horz" lIns="91440" tIns="45720" rIns="91440" bIns="45720" rtlCol="0">
            <a:normAutofit/>
          </a:bodyPr>
          <a:lstStyle/>
          <a:p>
            <a:pPr marL="228600" marR="0" lvl="0" indent="-22860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IN" sz="1800" b="0" i="0" u="none" strike="noStrike" kern="1200" cap="none" spc="0" normalizeH="0" baseline="0" noProof="0" dirty="0">
              <a:ln>
                <a:noFill/>
              </a:ln>
              <a:solidFill>
                <a:schemeClr val="tx1"/>
              </a:solidFill>
              <a:effectLst/>
              <a:uLnTx/>
              <a:uFillTx/>
              <a:latin typeface="+mn-lt"/>
              <a:ea typeface="+mn-ea"/>
              <a:cs typeface="+mn-cs"/>
            </a:endParaRPr>
          </a:p>
        </p:txBody>
      </p:sp>
      <p:pic>
        <p:nvPicPr>
          <p:cNvPr id="8" name="Picture 7">
            <a:extLst>
              <a:ext uri="{FF2B5EF4-FFF2-40B4-BE49-F238E27FC236}">
                <a16:creationId xmlns:a16="http://schemas.microsoft.com/office/drawing/2014/main" xmlns="" id="{E2B62944-D1C5-471C-A1F5-B6EA0E487047}"/>
              </a:ext>
            </a:extLst>
          </p:cNvPr>
          <p:cNvPicPr>
            <a:picLocks noChangeAspect="1"/>
          </p:cNvPicPr>
          <p:nvPr/>
        </p:nvPicPr>
        <p:blipFill>
          <a:blip r:embed="rId3"/>
          <a:stretch>
            <a:fillRect/>
          </a:stretch>
        </p:blipFill>
        <p:spPr>
          <a:xfrm rot="10800000">
            <a:off x="1623526" y="1874836"/>
            <a:ext cx="9144000" cy="3840163"/>
          </a:xfrm>
          <a:prstGeom prst="rect">
            <a:avLst/>
          </a:prstGeom>
        </p:spPr>
      </p:pic>
    </p:spTree>
    <p:extLst>
      <p:ext uri="{BB962C8B-B14F-4D97-AF65-F5344CB8AC3E}">
        <p14:creationId xmlns="" xmlns:p14="http://schemas.microsoft.com/office/powerpoint/2010/main" val="3690732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nodePh="1">
                                  <p:stCondLst>
                                    <p:cond delay="0"/>
                                  </p:stCondLst>
                                  <p:endCondLst>
                                    <p:cond evt="begin" delay="0">
                                      <p:tn val="5"/>
                                    </p:cond>
                                  </p:end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CBC4621-81AD-4759-B039-B6BD5BAF401B}"/>
              </a:ext>
            </a:extLst>
          </p:cNvPr>
          <p:cNvSpPr>
            <a:spLocks noGrp="1"/>
          </p:cNvSpPr>
          <p:nvPr>
            <p:ph type="title"/>
          </p:nvPr>
        </p:nvSpPr>
        <p:spPr/>
        <p:txBody>
          <a:bodyPr/>
          <a:lstStyle/>
          <a:p>
            <a:pPr algn="ctr"/>
            <a:r>
              <a:rPr lang="en-IN" b="1" dirty="0" smtClean="0">
                <a:solidFill>
                  <a:srgbClr val="FF0000"/>
                </a:solidFill>
              </a:rPr>
              <a:t>QUERY</a:t>
            </a:r>
            <a:endParaRPr lang="en-IN" b="1" dirty="0">
              <a:solidFill>
                <a:srgbClr val="FF0000"/>
              </a:solidFill>
            </a:endParaRPr>
          </a:p>
        </p:txBody>
      </p:sp>
      <p:sp>
        <p:nvSpPr>
          <p:cNvPr id="4" name="object 3">
            <a:extLst>
              <a:ext uri="{FF2B5EF4-FFF2-40B4-BE49-F238E27FC236}">
                <a16:creationId xmlns="" xmlns:a16="http://schemas.microsoft.com/office/drawing/2014/main" id="{73CA1E44-3079-47B8-B905-2B3CC2EF99BD}"/>
              </a:ext>
            </a:extLst>
          </p:cNvPr>
          <p:cNvSpPr/>
          <p:nvPr/>
        </p:nvSpPr>
        <p:spPr>
          <a:xfrm>
            <a:off x="10492339" y="138401"/>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 name="Content Placeholder 4">
            <a:extLst>
              <a:ext uri="{FF2B5EF4-FFF2-40B4-BE49-F238E27FC236}">
                <a16:creationId xmlns="" xmlns:a16="http://schemas.microsoft.com/office/drawing/2014/main" id="{DEDE16A3-682C-402E-8649-ECB2883BAF41}"/>
              </a:ext>
            </a:extLst>
          </p:cNvPr>
          <p:cNvSpPr>
            <a:spLocks noGrp="1"/>
          </p:cNvSpPr>
          <p:nvPr>
            <p:ph idx="1"/>
          </p:nvPr>
        </p:nvSpPr>
        <p:spPr/>
        <p:txBody>
          <a:bodyPr>
            <a:normAutofit/>
          </a:bodyPr>
          <a:lstStyle/>
          <a:p>
            <a:endParaRPr lang="en-US" sz="2000" b="1" i="1" dirty="0" smtClean="0"/>
          </a:p>
          <a:p>
            <a:r>
              <a:rPr lang="en-US" sz="2000" dirty="0" smtClean="0"/>
              <a:t>Forms allow you to add and update data in one record at a time in a table.</a:t>
            </a:r>
          </a:p>
          <a:p>
            <a:r>
              <a:rPr lang="en-US" sz="2000" dirty="0" smtClean="0"/>
              <a:t>Although Access provides a Datasheet View, which is a convenient way of entering data, but it is not an appropriate tool for every data entry situation.</a:t>
            </a:r>
          </a:p>
          <a:p>
            <a:endParaRPr lang="en-IN" sz="2000" dirty="0" smtClean="0"/>
          </a:p>
          <a:p>
            <a:endParaRPr lang="en-IN" sz="2000" dirty="0"/>
          </a:p>
        </p:txBody>
      </p:sp>
      <p:pic>
        <p:nvPicPr>
          <p:cNvPr id="7" name="Picture 6">
            <a:extLst>
              <a:ext uri="{FF2B5EF4-FFF2-40B4-BE49-F238E27FC236}">
                <a16:creationId xmlns:a16="http://schemas.microsoft.com/office/drawing/2014/main" xmlns="" id="{04AAB83F-BDC5-4855-91D1-9C2DC68808BD}"/>
              </a:ext>
            </a:extLst>
          </p:cNvPr>
          <p:cNvPicPr>
            <a:picLocks noChangeAspect="1"/>
          </p:cNvPicPr>
          <p:nvPr/>
        </p:nvPicPr>
        <p:blipFill>
          <a:blip r:embed="rId3"/>
          <a:stretch>
            <a:fillRect/>
          </a:stretch>
        </p:blipFill>
        <p:spPr>
          <a:xfrm rot="5400000">
            <a:off x="4386808" y="1406289"/>
            <a:ext cx="3630619" cy="7272808"/>
          </a:xfrm>
          <a:prstGeom prst="rect">
            <a:avLst/>
          </a:prstGeom>
        </p:spPr>
      </p:pic>
    </p:spTree>
    <p:extLst>
      <p:ext uri="{BB962C8B-B14F-4D97-AF65-F5344CB8AC3E}">
        <p14:creationId xmlns="" xmlns:p14="http://schemas.microsoft.com/office/powerpoint/2010/main" val="2229045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02721BD-B80E-4A28-89A1-ECDB2EBF0DF1}"/>
              </a:ext>
            </a:extLst>
          </p:cNvPr>
          <p:cNvSpPr>
            <a:spLocks noGrp="1"/>
          </p:cNvSpPr>
          <p:nvPr>
            <p:ph type="title"/>
          </p:nvPr>
        </p:nvSpPr>
        <p:spPr/>
        <p:txBody>
          <a:bodyPr>
            <a:normAutofit/>
          </a:bodyPr>
          <a:lstStyle/>
          <a:p>
            <a:pPr algn="ctr"/>
            <a:r>
              <a:rPr lang="en-IN" sz="3600" b="1" dirty="0" smtClean="0">
                <a:solidFill>
                  <a:srgbClr val="FF0000"/>
                </a:solidFill>
              </a:rPr>
              <a:t>RELATIONSHIP BETWEEN TABLES</a:t>
            </a:r>
            <a:endParaRPr lang="en-IN" sz="3600" b="1" dirty="0">
              <a:solidFill>
                <a:srgbClr val="FF0000"/>
              </a:solidFill>
            </a:endParaRPr>
          </a:p>
        </p:txBody>
      </p:sp>
      <p:sp>
        <p:nvSpPr>
          <p:cNvPr id="4" name="object 3">
            <a:extLst>
              <a:ext uri="{FF2B5EF4-FFF2-40B4-BE49-F238E27FC236}">
                <a16:creationId xmlns="" xmlns:a16="http://schemas.microsoft.com/office/drawing/2014/main" id="{7B86D2B6-5360-434B-B645-30A193E23E93}"/>
              </a:ext>
            </a:extLst>
          </p:cNvPr>
          <p:cNvSpPr/>
          <p:nvPr/>
        </p:nvSpPr>
        <p:spPr>
          <a:xfrm>
            <a:off x="9982200" y="428325"/>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8" name="Content Placeholder 7"/>
          <p:cNvSpPr>
            <a:spLocks noGrp="1"/>
          </p:cNvSpPr>
          <p:nvPr>
            <p:ph idx="1"/>
          </p:nvPr>
        </p:nvSpPr>
        <p:spPr/>
        <p:txBody>
          <a:bodyPr>
            <a:normAutofit fontScale="92500" lnSpcReduction="20000"/>
          </a:bodyPr>
          <a:lstStyle/>
          <a:p>
            <a:r>
              <a:rPr lang="en-US" sz="2200" dirty="0" smtClean="0"/>
              <a:t>Relationships are links that associate a field in one table with the same field in another table. In Access, you can store data in multiple tables. To bring that information together, you need to define relationships between the tables. </a:t>
            </a:r>
          </a:p>
          <a:p>
            <a:endParaRPr lang="en-US" sz="2200" dirty="0" smtClean="0"/>
          </a:p>
          <a:p>
            <a:r>
              <a:rPr lang="en-US" sz="2200" dirty="0" smtClean="0"/>
              <a:t>Once you have defined the relationship between the tables, data from both the tables can be used by Query, Form, or Report.</a:t>
            </a:r>
          </a:p>
          <a:p>
            <a:pPr>
              <a:buNone/>
            </a:pPr>
            <a:r>
              <a:rPr lang="en-US" sz="2200" dirty="0" smtClean="0"/>
              <a:t/>
            </a:r>
            <a:br>
              <a:rPr lang="en-US" sz="2200" dirty="0" smtClean="0"/>
            </a:br>
            <a:endParaRPr lang="en-US" sz="2200" dirty="0" smtClean="0"/>
          </a:p>
          <a:p>
            <a:r>
              <a:rPr lang="en-US" sz="2200" dirty="0" smtClean="0"/>
              <a:t>A relationship works by matching a field with the same name in both the tables. </a:t>
            </a:r>
          </a:p>
          <a:p>
            <a:endParaRPr lang="en-US" sz="2200" dirty="0" smtClean="0"/>
          </a:p>
          <a:p>
            <a:r>
              <a:rPr lang="en-US" sz="2200" dirty="0" smtClean="0"/>
              <a:t>In most cases, these matching fields are a Primary key from one table that uniquely identifies each record in a table, and a Foreign key in the other table.</a:t>
            </a:r>
          </a:p>
          <a:p>
            <a:pPr>
              <a:buNone/>
            </a:pPr>
            <a:r>
              <a:rPr lang="en-US" dirty="0" smtClean="0"/>
              <a:t/>
            </a:r>
            <a:br>
              <a:rPr lang="en-US" dirty="0" smtClean="0"/>
            </a:br>
            <a:endParaRPr lang="en-US" dirty="0"/>
          </a:p>
        </p:txBody>
      </p:sp>
    </p:spTree>
    <p:extLst>
      <p:ext uri="{BB962C8B-B14F-4D97-AF65-F5344CB8AC3E}">
        <p14:creationId xmlns="" xmlns:p14="http://schemas.microsoft.com/office/powerpoint/2010/main" val="2175066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2CDB6CA-5083-46D9-AC78-9B0B7CA5A641}"/>
              </a:ext>
            </a:extLst>
          </p:cNvPr>
          <p:cNvSpPr>
            <a:spLocks noGrp="1"/>
          </p:cNvSpPr>
          <p:nvPr>
            <p:ph type="title"/>
          </p:nvPr>
        </p:nvSpPr>
        <p:spPr/>
        <p:txBody>
          <a:bodyPr/>
          <a:lstStyle/>
          <a:p>
            <a:pPr algn="ctr"/>
            <a:r>
              <a:rPr lang="en-IN" b="1" dirty="0" smtClean="0">
                <a:solidFill>
                  <a:srgbClr val="FF0000"/>
                </a:solidFill>
              </a:rPr>
              <a:t>SETTING RELATIONSHIP</a:t>
            </a:r>
            <a:endParaRPr lang="en-IN" b="1" dirty="0">
              <a:solidFill>
                <a:srgbClr val="FF0000"/>
              </a:solidFill>
            </a:endParaRPr>
          </a:p>
        </p:txBody>
      </p:sp>
      <p:sp>
        <p:nvSpPr>
          <p:cNvPr id="4" name="object 3">
            <a:extLst>
              <a:ext uri="{FF2B5EF4-FFF2-40B4-BE49-F238E27FC236}">
                <a16:creationId xmlns="" xmlns:a16="http://schemas.microsoft.com/office/drawing/2014/main" id="{118E97BB-F1C0-40F2-BB1C-B69E5BB1878C}"/>
              </a:ext>
            </a:extLst>
          </p:cNvPr>
          <p:cNvSpPr/>
          <p:nvPr/>
        </p:nvSpPr>
        <p:spPr>
          <a:xfrm>
            <a:off x="9982200" y="428325"/>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pic>
        <p:nvPicPr>
          <p:cNvPr id="5" name="Content Placeholder 4">
            <a:extLst>
              <a:ext uri="{FF2B5EF4-FFF2-40B4-BE49-F238E27FC236}">
                <a16:creationId xmlns="" xmlns:a16="http://schemas.microsoft.com/office/drawing/2014/main" id="{8531CBE1-3F37-4BAA-9FFC-7C2E9A35E8A8}"/>
              </a:ext>
            </a:extLst>
          </p:cNvPr>
          <p:cNvPicPr>
            <a:picLocks noGrp="1" noChangeAspect="1"/>
          </p:cNvPicPr>
          <p:nvPr>
            <p:ph idx="1"/>
          </p:nvPr>
        </p:nvPicPr>
        <p:blipFill>
          <a:blip r:embed="rId3"/>
          <a:stretch>
            <a:fillRect/>
          </a:stretch>
        </p:blipFill>
        <p:spPr>
          <a:xfrm rot="5400000">
            <a:off x="3918905" y="-1456420"/>
            <a:ext cx="4627093" cy="11085566"/>
          </a:xfrm>
        </p:spPr>
      </p:pic>
    </p:spTree>
    <p:extLst>
      <p:ext uri="{BB962C8B-B14F-4D97-AF65-F5344CB8AC3E}">
        <p14:creationId xmlns="" xmlns:p14="http://schemas.microsoft.com/office/powerpoint/2010/main" val="3804295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EA9FA85-6E23-41B4-B873-619069ACB770}"/>
              </a:ext>
            </a:extLst>
          </p:cNvPr>
          <p:cNvSpPr>
            <a:spLocks noGrp="1"/>
          </p:cNvSpPr>
          <p:nvPr>
            <p:ph type="title"/>
          </p:nvPr>
        </p:nvSpPr>
        <p:spPr>
          <a:xfrm>
            <a:off x="414688" y="350741"/>
            <a:ext cx="10515600" cy="1325563"/>
          </a:xfrm>
        </p:spPr>
        <p:txBody>
          <a:bodyPr>
            <a:normAutofit/>
          </a:bodyPr>
          <a:lstStyle/>
          <a:p>
            <a:pPr algn="ctr"/>
            <a:r>
              <a:rPr lang="en-IN" sz="3600" b="1" dirty="0" smtClean="0">
                <a:solidFill>
                  <a:srgbClr val="FF0000"/>
                </a:solidFill>
              </a:rPr>
              <a:t>Creating query in Design view</a:t>
            </a:r>
            <a:endParaRPr lang="en-IN" sz="3600" b="1" dirty="0">
              <a:solidFill>
                <a:srgbClr val="FF0000"/>
              </a:solidFill>
            </a:endParaRPr>
          </a:p>
        </p:txBody>
      </p:sp>
      <p:sp>
        <p:nvSpPr>
          <p:cNvPr id="4" name="object 3">
            <a:extLst>
              <a:ext uri="{FF2B5EF4-FFF2-40B4-BE49-F238E27FC236}">
                <a16:creationId xmlns="" xmlns:a16="http://schemas.microsoft.com/office/drawing/2014/main" id="{200B1865-D1E2-4BBD-889C-FCE10F3237E1}"/>
              </a:ext>
            </a:extLst>
          </p:cNvPr>
          <p:cNvSpPr/>
          <p:nvPr/>
        </p:nvSpPr>
        <p:spPr>
          <a:xfrm>
            <a:off x="10424963" y="230188"/>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pic>
        <p:nvPicPr>
          <p:cNvPr id="5" name="Content Placeholder 4">
            <a:extLst>
              <a:ext uri="{FF2B5EF4-FFF2-40B4-BE49-F238E27FC236}">
                <a16:creationId xmlns="" xmlns:a16="http://schemas.microsoft.com/office/drawing/2014/main" id="{4D5844E7-A786-4874-B0F9-97D8506A3AC7}"/>
              </a:ext>
            </a:extLst>
          </p:cNvPr>
          <p:cNvPicPr>
            <a:picLocks noGrp="1" noChangeAspect="1"/>
          </p:cNvPicPr>
          <p:nvPr>
            <p:ph idx="1"/>
          </p:nvPr>
        </p:nvPicPr>
        <p:blipFill>
          <a:blip r:embed="rId3"/>
          <a:stretch>
            <a:fillRect/>
          </a:stretch>
        </p:blipFill>
        <p:spPr>
          <a:xfrm rot="5400000">
            <a:off x="3652919" y="-1786825"/>
            <a:ext cx="5122507" cy="11644633"/>
          </a:xfrm>
        </p:spPr>
      </p:pic>
    </p:spTree>
    <p:extLst>
      <p:ext uri="{BB962C8B-B14F-4D97-AF65-F5344CB8AC3E}">
        <p14:creationId xmlns="" xmlns:p14="http://schemas.microsoft.com/office/powerpoint/2010/main" val="1866816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E6C15AF-4333-43C4-BAB9-A23AEEC5618B}"/>
              </a:ext>
            </a:extLst>
          </p:cNvPr>
          <p:cNvSpPr>
            <a:spLocks noGrp="1"/>
          </p:cNvSpPr>
          <p:nvPr>
            <p:ph type="title"/>
          </p:nvPr>
        </p:nvSpPr>
        <p:spPr/>
        <p:txBody>
          <a:bodyPr>
            <a:normAutofit/>
          </a:bodyPr>
          <a:lstStyle/>
          <a:p>
            <a:pPr algn="ctr"/>
            <a:endParaRPr lang="en-IN" sz="3200" b="1" dirty="0">
              <a:solidFill>
                <a:srgbClr val="FF0000"/>
              </a:solidFill>
            </a:endParaRPr>
          </a:p>
        </p:txBody>
      </p:sp>
      <p:sp>
        <p:nvSpPr>
          <p:cNvPr id="4" name="object 3">
            <a:extLst>
              <a:ext uri="{FF2B5EF4-FFF2-40B4-BE49-F238E27FC236}">
                <a16:creationId xmlns="" xmlns:a16="http://schemas.microsoft.com/office/drawing/2014/main" id="{63CF5DB2-5A78-42FC-8CD7-9AA6452C54D1}"/>
              </a:ext>
            </a:extLst>
          </p:cNvPr>
          <p:cNvSpPr/>
          <p:nvPr/>
        </p:nvSpPr>
        <p:spPr>
          <a:xfrm>
            <a:off x="10424963" y="230188"/>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 name="Content Placeholder 5">
            <a:extLst>
              <a:ext uri="{FF2B5EF4-FFF2-40B4-BE49-F238E27FC236}">
                <a16:creationId xmlns="" xmlns:a16="http://schemas.microsoft.com/office/drawing/2014/main" id="{DAC15DB1-F5A5-435F-BD82-B9DFF788E1D3}"/>
              </a:ext>
            </a:extLst>
          </p:cNvPr>
          <p:cNvSpPr>
            <a:spLocks noGrp="1"/>
          </p:cNvSpPr>
          <p:nvPr>
            <p:ph idx="1"/>
          </p:nvPr>
        </p:nvSpPr>
        <p:spPr/>
        <p:txBody>
          <a:bodyPr>
            <a:normAutofit/>
          </a:bodyPr>
          <a:lstStyle/>
          <a:p>
            <a:pPr marL="0" indent="0">
              <a:buNone/>
            </a:pPr>
            <a:endParaRPr lang="en-IN" sz="2000" b="1" dirty="0"/>
          </a:p>
        </p:txBody>
      </p:sp>
      <p:pic>
        <p:nvPicPr>
          <p:cNvPr id="5" name="Picture 4">
            <a:extLst>
              <a:ext uri="{FF2B5EF4-FFF2-40B4-BE49-F238E27FC236}">
                <a16:creationId xmlns="" xmlns:a16="http://schemas.microsoft.com/office/drawing/2014/main" id="{EF9FBBA0-7FBF-4D21-BBB6-EFF2FD315793}"/>
              </a:ext>
            </a:extLst>
          </p:cNvPr>
          <p:cNvPicPr>
            <a:picLocks noChangeAspect="1"/>
          </p:cNvPicPr>
          <p:nvPr/>
        </p:nvPicPr>
        <p:blipFill>
          <a:blip r:embed="rId3"/>
          <a:stretch>
            <a:fillRect/>
          </a:stretch>
        </p:blipFill>
        <p:spPr>
          <a:xfrm rot="5400000">
            <a:off x="3256382" y="-1726162"/>
            <a:ext cx="5719671" cy="10795522"/>
          </a:xfrm>
          <a:prstGeom prst="rect">
            <a:avLst/>
          </a:prstGeom>
        </p:spPr>
      </p:pic>
    </p:spTree>
    <p:extLst>
      <p:ext uri="{BB962C8B-B14F-4D97-AF65-F5344CB8AC3E}">
        <p14:creationId xmlns="" xmlns:p14="http://schemas.microsoft.com/office/powerpoint/2010/main" val="13297240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E6C15AF-4333-43C4-BAB9-A23AEEC5618B}"/>
              </a:ext>
            </a:extLst>
          </p:cNvPr>
          <p:cNvSpPr>
            <a:spLocks noGrp="1"/>
          </p:cNvSpPr>
          <p:nvPr>
            <p:ph type="title"/>
          </p:nvPr>
        </p:nvSpPr>
        <p:spPr/>
        <p:txBody>
          <a:bodyPr>
            <a:normAutofit/>
          </a:bodyPr>
          <a:lstStyle/>
          <a:p>
            <a:pPr algn="ctr"/>
            <a:r>
              <a:rPr lang="en-US" sz="3200" b="1" dirty="0">
                <a:solidFill>
                  <a:srgbClr val="FF0000"/>
                </a:solidFill>
              </a:rPr>
              <a:t>RECAP</a:t>
            </a:r>
            <a:endParaRPr lang="en-IN" sz="3200" b="1" dirty="0">
              <a:solidFill>
                <a:srgbClr val="FF0000"/>
              </a:solidFill>
            </a:endParaRPr>
          </a:p>
        </p:txBody>
      </p:sp>
      <p:sp>
        <p:nvSpPr>
          <p:cNvPr id="4" name="object 3">
            <a:extLst>
              <a:ext uri="{FF2B5EF4-FFF2-40B4-BE49-F238E27FC236}">
                <a16:creationId xmlns="" xmlns:a16="http://schemas.microsoft.com/office/drawing/2014/main" id="{63CF5DB2-5A78-42FC-8CD7-9AA6452C54D1}"/>
              </a:ext>
            </a:extLst>
          </p:cNvPr>
          <p:cNvSpPr/>
          <p:nvPr/>
        </p:nvSpPr>
        <p:spPr>
          <a:xfrm>
            <a:off x="10424963" y="230188"/>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 name="Content Placeholder 5">
            <a:extLst>
              <a:ext uri="{FF2B5EF4-FFF2-40B4-BE49-F238E27FC236}">
                <a16:creationId xmlns="" xmlns:a16="http://schemas.microsoft.com/office/drawing/2014/main" id="{DAC15DB1-F5A5-435F-BD82-B9DFF788E1D3}"/>
              </a:ext>
            </a:extLst>
          </p:cNvPr>
          <p:cNvSpPr>
            <a:spLocks noGrp="1"/>
          </p:cNvSpPr>
          <p:nvPr>
            <p:ph idx="1"/>
          </p:nvPr>
        </p:nvSpPr>
        <p:spPr/>
        <p:txBody>
          <a:bodyPr>
            <a:normAutofit/>
          </a:bodyPr>
          <a:lstStyle/>
          <a:p>
            <a:r>
              <a:rPr lang="en-US" sz="2000" b="1" i="1" dirty="0" smtClean="0"/>
              <a:t>A Query is a database object that allows you to </a:t>
            </a:r>
            <a:r>
              <a:rPr lang="en-US" sz="2000" b="1" i="1" dirty="0" err="1" smtClean="0"/>
              <a:t>to</a:t>
            </a:r>
            <a:r>
              <a:rPr lang="en-US" sz="2000" b="1" i="1" dirty="0" smtClean="0"/>
              <a:t> retrieve information from one or more database tables that meet a specific condition or criteria specified by you.</a:t>
            </a:r>
          </a:p>
          <a:p>
            <a:endParaRPr lang="en-US" sz="2000" b="1" i="1" dirty="0" smtClean="0"/>
          </a:p>
          <a:p>
            <a:r>
              <a:rPr lang="en-US" sz="2000" dirty="0" smtClean="0">
                <a:solidFill>
                  <a:srgbClr val="222222"/>
                </a:solidFill>
              </a:rPr>
              <a:t>Relationships are links that associate a field in one table with the same field in another table. In Access, you can store data in multiple tables.</a:t>
            </a:r>
            <a:endParaRPr lang="en-US" sz="2000" b="1" i="1" dirty="0" smtClean="0"/>
          </a:p>
          <a:p>
            <a:endParaRPr lang="en-US" sz="2000" b="1" i="1" dirty="0" smtClean="0"/>
          </a:p>
          <a:p>
            <a:endParaRPr lang="en-US" sz="2000" b="1" i="1" dirty="0" smtClean="0"/>
          </a:p>
          <a:p>
            <a:r>
              <a:rPr lang="en-US" sz="2000" dirty="0" smtClean="0"/>
              <a:t>A relationship works by matching a field with the same name in both the tables. In most cases, these matching fields are a Primary key from one table that uniquely identifies each record in a table, and a Foreign key in the other table.</a:t>
            </a:r>
          </a:p>
          <a:p>
            <a:r>
              <a:rPr lang="en-US" sz="2000" dirty="0" smtClean="0">
                <a:hlinkClick r:id="rId3"/>
              </a:rPr>
              <a:t>https://edu.gcfglobal.org/en/access/designing-a-simple-query/1/</a:t>
            </a:r>
            <a:r>
              <a:rPr lang="en-US" sz="2000" dirty="0" smtClean="0"/>
              <a:t> to learn more</a:t>
            </a:r>
          </a:p>
          <a:p>
            <a:endParaRPr lang="en-IN" sz="2000" dirty="0" smtClean="0"/>
          </a:p>
          <a:p>
            <a:pPr marL="0" indent="0">
              <a:buNone/>
            </a:pPr>
            <a:endParaRPr lang="en-IN" sz="2000" dirty="0"/>
          </a:p>
        </p:txBody>
      </p:sp>
    </p:spTree>
    <p:extLst>
      <p:ext uri="{BB962C8B-B14F-4D97-AF65-F5344CB8AC3E}">
        <p14:creationId xmlns="" xmlns:p14="http://schemas.microsoft.com/office/powerpoint/2010/main" val="8362323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1757</TotalTime>
  <Words>323</Words>
  <Application>Microsoft Office PowerPoint</Application>
  <PresentationFormat>Custom</PresentationFormat>
  <Paragraphs>40</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WORKING WITH QUERIES, FORMS AND REPORTS</vt:lpstr>
      <vt:lpstr>LEARNING OUTCOME</vt:lpstr>
      <vt:lpstr>QUERY USING WIZARD</vt:lpstr>
      <vt:lpstr>QUERY</vt:lpstr>
      <vt:lpstr>RELATIONSHIP BETWEEN TABLES</vt:lpstr>
      <vt:lpstr>SETTING RELATIONSHIP</vt:lpstr>
      <vt:lpstr>Creating query in Design view</vt:lpstr>
      <vt:lpstr>Slide 8</vt:lpstr>
      <vt:lpstr>RECAP</vt:lpstr>
      <vt:lpstr>HOME ASSIGNMENT</vt:lpstr>
      <vt:lpstr>Slide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WEB APPLICATIONS AND  SECURITY</dc:title>
  <dc:creator>ASHISH RAY</dc:creator>
  <cp:lastModifiedBy>Ashish Ray</cp:lastModifiedBy>
  <cp:revision>66</cp:revision>
  <dcterms:created xsi:type="dcterms:W3CDTF">2021-12-05T13:26:37Z</dcterms:created>
  <dcterms:modified xsi:type="dcterms:W3CDTF">2022-05-20T02:46:17Z</dcterms:modified>
</cp:coreProperties>
</file>